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1" r:id="rId2"/>
    <p:sldId id="332" r:id="rId3"/>
    <p:sldId id="333" r:id="rId4"/>
    <p:sldId id="358" r:id="rId5"/>
    <p:sldId id="359" r:id="rId6"/>
    <p:sldId id="360" r:id="rId7"/>
    <p:sldId id="361" r:id="rId8"/>
    <p:sldId id="362" r:id="rId9"/>
    <p:sldId id="401" r:id="rId10"/>
    <p:sldId id="365" r:id="rId11"/>
    <p:sldId id="411" r:id="rId12"/>
    <p:sldId id="403" r:id="rId13"/>
    <p:sldId id="404" r:id="rId14"/>
    <p:sldId id="364" r:id="rId15"/>
    <p:sldId id="405" r:id="rId16"/>
    <p:sldId id="363" r:id="rId17"/>
    <p:sldId id="367" r:id="rId18"/>
    <p:sldId id="407" r:id="rId19"/>
    <p:sldId id="408" r:id="rId20"/>
    <p:sldId id="368" r:id="rId21"/>
    <p:sldId id="369" r:id="rId22"/>
    <p:sldId id="371" r:id="rId23"/>
    <p:sldId id="412" r:id="rId24"/>
    <p:sldId id="413" r:id="rId25"/>
    <p:sldId id="374" r:id="rId26"/>
    <p:sldId id="375" r:id="rId27"/>
    <p:sldId id="376" r:id="rId28"/>
    <p:sldId id="377" r:id="rId29"/>
    <p:sldId id="378" r:id="rId30"/>
    <p:sldId id="379" r:id="rId31"/>
    <p:sldId id="410" r:id="rId32"/>
    <p:sldId id="380" r:id="rId33"/>
    <p:sldId id="381" r:id="rId34"/>
    <p:sldId id="382" r:id="rId35"/>
    <p:sldId id="409" r:id="rId36"/>
    <p:sldId id="383" r:id="rId37"/>
    <p:sldId id="384" r:id="rId38"/>
    <p:sldId id="398"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6" autoAdjust="0"/>
    <p:restoredTop sz="94635"/>
  </p:normalViewPr>
  <p:slideViewPr>
    <p:cSldViewPr snapToGrid="0">
      <p:cViewPr varScale="1">
        <p:scale>
          <a:sx n="75" d="100"/>
          <a:sy n="75" d="100"/>
        </p:scale>
        <p:origin x="898"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16873" y="6613525"/>
            <a:ext cx="526106"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5b.</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5b:  Advanced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16190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11156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B50CD0484DFD40A2257EED221056A9" ma:contentTypeVersion="2" ma:contentTypeDescription="Create a new document." ma:contentTypeScope="" ma:versionID="63f47ec7b977c9bd1f8dbd0249796a4f">
  <xsd:schema xmlns:xsd="http://www.w3.org/2001/XMLSchema" xmlns:xs="http://www.w3.org/2001/XMLSchema" xmlns:p="http://schemas.microsoft.com/office/2006/metadata/properties" xmlns:ns2="5dae416b-83ce-413b-b283-04564ec084a3" targetNamespace="http://schemas.microsoft.com/office/2006/metadata/properties" ma:root="true" ma:fieldsID="588b32a6fe46141156dfee8a4ca366ed" ns2:_="">
    <xsd:import namespace="5dae416b-83ce-413b-b283-04564ec084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ae416b-83ce-413b-b283-04564ec084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2EA5C4-AA2E-461A-AA73-B384016B492C}"/>
</file>

<file path=customXml/itemProps2.xml><?xml version="1.0" encoding="utf-8"?>
<ds:datastoreItem xmlns:ds="http://schemas.openxmlformats.org/officeDocument/2006/customXml" ds:itemID="{254DEB15-C230-47C8-B80B-82E251E1FCBE}"/>
</file>

<file path=customXml/itemProps3.xml><?xml version="1.0" encoding="utf-8"?>
<ds:datastoreItem xmlns:ds="http://schemas.openxmlformats.org/officeDocument/2006/customXml" ds:itemID="{1B260DDD-1FA3-4809-A039-C264156DC28D}"/>
</file>

<file path=docProps/app.xml><?xml version="1.0" encoding="utf-8"?>
<Properties xmlns="http://schemas.openxmlformats.org/officeDocument/2006/extended-properties" xmlns:vt="http://schemas.openxmlformats.org/officeDocument/2006/docPropsVTypes">
  <Template>OS8</Template>
  <TotalTime>13118</TotalTime>
  <Words>2855</Words>
  <Application>Microsoft Office PowerPoint</Application>
  <PresentationFormat>On-screen Show (4:3)</PresentationFormat>
  <Paragraphs>365</Paragraphs>
  <Slides>51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vt:lpstr>
      <vt:lpstr>Monotype Sorts</vt:lpstr>
      <vt:lpstr>Times New Roman</vt:lpstr>
      <vt:lpstr>Verdana</vt:lpstr>
      <vt:lpstr>Webdings</vt:lpstr>
      <vt:lpstr>Wingdings</vt:lpstr>
      <vt:lpstr>os-8</vt:lpstr>
      <vt:lpstr>Chapter 5b:  Advanced CPU Scheduling</vt:lpstr>
      <vt:lpstr>Outline</vt:lpstr>
      <vt:lpstr>Objectives</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5b</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237</cp:revision>
  <cp:lastPrinted>2013-09-10T17:57:57Z</cp:lastPrinted>
  <dcterms:created xsi:type="dcterms:W3CDTF">2011-01-13T23:43:38Z</dcterms:created>
  <dcterms:modified xsi:type="dcterms:W3CDTF">2020-04-05T14:53:54Z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0x010100DBB50CD0484DFD40A2257EED221056A9</vt:lpwstr>
  </property>
</Properties>
</file>